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p.52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idea leads, the other follows.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Subordinate one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SUBORDINATE = make one idea depend on another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related ideas can be joined so one clearly depends on the other.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my two ideas is the main one?”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