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p.53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three-level notes from a diagram, with margin topic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your line at level I.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diagram is notes someone else already made.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from a diagram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Turn a labeled diagram into three-level notes.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labeled diagram can be turned into three-level notes.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label is the main idea, and which are the parts?”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