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p.57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Mud Thinks about Doing and Being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Mud Thinks about Doing and Being.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Doing, or being — a verb does one or the other.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Mud Thinks about Doing and Being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Mud Thinks about Doing and Being from Sentence Island, pp.57–63.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BEING VERB = a verb that says something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verbs show action and some only say that something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anything happening, or is it just telling me something is?”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