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p.59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Name it, then explain it, in one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Appositive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APPOSITIVE = a renaming, set off by commas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An appositive renames a noun right after it, between commas.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I lift the middle part out and still have a sentence?”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