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p.62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Mud Learns to Agree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Mud Learns to Agree.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parts must agree with each other.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Mud Learns to Agree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Mud Learns to Agree from Sentence Island, pp.109–113.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AGREE = match in number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subject and its verb have to match in number.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“One or many — and does my verb match?”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