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4, p.65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Rewrite yesterday's notes so a classmate could use them.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one line a classmate could follow.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Notes you can still use next week.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Notes that survive a week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Write notes you can still use seven days later.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Notes must stand alone once the source and the memory are gone.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“Would a classmate understand this without me?”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