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28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4, p.67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In your notebook: make this move on four sentences, double-spaced.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one sentence before and after the move.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Not every sentence starts with its subject.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Vary the opening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Varying how sentences open is what stops a paragraph reading flat.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“How many of my sentences start the same way?”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