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on the basis of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with regard to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the meaning survive if I change one word?”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p.68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 relation to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in relation to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relation to  —  compared 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Prepositional phrases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for the purpose of, in contrast to, in relation to, in the case of, on the basis of, with regard 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the oak, the fern is small.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in relation 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 relation to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in relation to, the in relation to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1 paragraph (7–9 sentences).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relation to the oak, the fern is small.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in relation to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in relation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little words carry the relation.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6 academic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PHRASE = a group of words that works as one unit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meanings live in a group of words, not in any one of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 relation 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