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p.69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plan the road map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Plan the road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Plan the paragraph before you write it.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ROAD MAP = the plan that shows what goes where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road map names what goes in each part before a sentence is written.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goes in this box?”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