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p.70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opening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topic sentence carries the whole paragraph.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opening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TOPIC SENTENCE = the sentence that says what the paragraph is about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first sentence says what the paragraph will be about, and everything after it must belong.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every other sentence belong to my first one?”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