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4, p.71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draft the middle for your own piece, double-spaced so there is room to correct.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one sentence you are most sure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Every sentence earns its place.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Explanatory — Draft the middle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middle of a paragraph supports the topic sentence and nothing else.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“Does this sentence support my first one?”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