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p.72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ending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Close the loop you opened.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ending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last sentence returns to what the paragraph was about.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ending answer my beginning?”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