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Interactive Modeling 1 of 7 — Describe what you will model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Interactive Modeling 2 of 7 — Model it — silent and slow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4, p.73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revise for language for your own piece, double-spaced so there is room to correct.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the one sentence you are most sure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Explanatory — Revise for language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Revising changes words. Editing fixes mistakes.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REVISE = make the writing better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Revision improves the language; editing corrects errors. Two different jobs, done in that order.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“Is this a better word, or just a correct one?”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