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36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4, p.75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Close the source. Write one paragraph from your notes.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Check: did your notes have enough?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Close the book. Write from the notes.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Notes into a paragraph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a paragraph directly from your own notes, without the source.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Good notes carry enough to write a paragraph without the source.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“Did my notes have enough?”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