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on the basis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with regard 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kept the whole phrase exactly?”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in relation to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 —  compared 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Prepositional phrases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for the purpose of, in contrast to, in relation to, in the case of, on the basis of, with regard 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 relation 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in relation to, the in relation to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1 paragraph (7–9 sentences).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 relation to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 relation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In, on, at, by — each one changes the meaning.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6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works as one unit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meanings live in a group of words, not in any one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 relation 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