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with regard to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“Have I kept the whole phrase exactly?”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p.77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 relation to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We use in relation to when ___.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You may use the frame for two of your three. Try the third without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academic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relation to  —  compared with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for the purpose of, in contrast to, in relation to, in the case of, on the basis of, with regard to.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________ the oak, the fern is small.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in relation 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Prepositional phrases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Because ___, the in relation to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Because in relation to, the in relation to ___.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academic words. Target: 1 paragraph (7–9 sentences). A + means more than one sentence in that slot. You may use the frame for two of your three. Try the third without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In relation to the oak, the fern is small.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in relation to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in relation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phrase says how things stand to each other.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6 academic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PHRASE = a group of words that works as one unit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Some meanings live in a group of words, not in any one of them.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in relation to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on the basis of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