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result 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consist of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the meaning survive if I change one word?”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depend on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need.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depend on  —  need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Verbs and prepositions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belong to, consist of, depend on, differ from, result 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Growth ________n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depend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depend on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depend on is depend 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1 paragraph (7–9 sentences).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Growth depends on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depend on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depend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Some verbs demand a particular preposition.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6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works as one unit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meanings live in a group of words, not in any one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depend 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