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result 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consist of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“Have I kept the whole phrase exactly?”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p.79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depend on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need.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depend on  —  need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Verbs and prepositions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belong to, consist of, depend on, differ from, result in.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Growth ________n light.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depend 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depend on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depend on is depend 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1 paragraph (7–9 sentences).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Growth depends on light.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depend on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depend 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Depend ON, result IN, consist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6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PHRASE = a group of words that works as one unit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meanings live in a group of words, not in any one of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depend 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