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a page and outline a short passage at three levels.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Name the feature you nearly forgot.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it up once; it should cost you nothing.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Page setup, checked once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Re-establish heading, margin and outline conventions for the year.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Heading, margin and three-level notes are now habit, checked once and not taught again.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my page ready before I begin?”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