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1 of 7 — Describe what you will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Interactive Modeling 2 of 7 — Model it — silent and slow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p.41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Take notes on a passage and write a margin question for each chunk.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one margin question aloud.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margin asks; the notes answer.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margin asks a question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Write a question in the red margin instead of a topic word.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MARGIN QUESTION = a question the notes answer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question in the margin turns notes into something you can revise from.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“Does my margin ask a question the notes answer?”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