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p.42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Take a page of notes and write one summary sentence at the foot.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your summary sentence.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One sentence at the foot that covers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One sentence at the foot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Close a page with a single summary sentence.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SUMMARY = one sentence covering all of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summary sentence at the foot must cover the whole page, not the top of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sentence cover the bottom of the page too?”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