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p.43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Complete a full page independently from a passage.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Check you have all three parts before handing 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whole page, from a reading, in one go.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whole page from a reading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Produce a complete page: notes, margin questions, summary.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Notes, margin questions and summary produced together from a text.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got all three parts?”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