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p.44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Complete a full page from a passage, unassisted, and self-check against the standard.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Submit with your own check marks on each feature.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If it works next week, it worked.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Mastery check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Produce a complete hierarchical page unassisted — the Grade 5 endpoint.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system is mastered when a page still serves you a week later without the source.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“Could I revise from this page alone?”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