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wide range of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the majority of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of these is closer to what I mean?”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great deal of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a great deal of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great deal of  —  a lot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quantifying expressions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a great deal of, a number of, a small proportion of, a wide range of, in excess of, the majority of, to some extent.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rain fell.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a great deal of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a great deal of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a great deal of, the a great deal of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2 paragraphs.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great deal of rain fell.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a great deal of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a great deal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A great deal of, not a lot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7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PRECISE = exactly right, not nearly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have met these and used them; now you choose between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a great deal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