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the majority of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“Which of these is closer to what I mean?”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5, p.47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a great deal of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We use a great deal of when 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may use the frame for two of your three. Try the third without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academic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great deal of  —  a lot of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a great deal of, a number of, a small proportion of, a wide range of, in excess of, the majority of, to some extent.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________ rain fell.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a great deal of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Key quantifying expressions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a great deal of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Because a great deal of, the a great deal of 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academic words. Target: 2 paragraphs. A + means more than one sentence in that slot. You may use the frame for two of your three. Try the third without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great deal of rain fell.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a great deal of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a great deal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the amount, do not gesture at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7 academic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PRECISE = exactly right, not nearly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have met these and used them; now you choose between them.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 great deal of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 wide range of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