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5, p.48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In your notebook: apply Fishmeal, Queequack, and the Sentence to three sentences of your own, double-spaced.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Read out one sentence that uses Fishmeal, Queequack, and the Sentence.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A paragraph is a town, not a pile of houses.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Fishmeal, Queequack, and the Sentence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Read and use Fishmeal, Queequack, and the Sentence from Paragraph Town, pp.5–9.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PARAGRAPH = sentences that belong together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 paragraph is a group of sentences that belong together for a reason.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“What do these sentences have in common?”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