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p.51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The Chaos of Pequod Street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The Chaos of Pequod Street.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Order is not decoration.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Chaos of Pequod Street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The Chaos of Pequod Street from Paragraph Town, pp.39–40.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ORDER = the sequence the sentences are 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sentences of a paragraph are in an order, and changing it changes the sense.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“Could I swap two sentences without loss?”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