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p.53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margin questions for a page of notes. At least two must ask WHY.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your best why-question.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Ask the question the quiz would ask.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Margin questions that predict 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margin questions a quiz would actually ask.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margin question is only useful if it is worth answering.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this question be worth asking on a test?”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