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p.55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Four facts, one sentence, nothing repeated.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Combine four facts into one sentence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COMBINE = join several facts into one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Several related facts can be combined into one sentence without saying anything twice.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said each fact once, and only once?”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