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— Day 18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   ·   5-6 min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PRIMARY MWB use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Writing Book 5, p.57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   ·   4-5 min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In your notebook: apply Clear Paragraphs to three sentences of your own, double-spaced.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Written on the sheet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   ·   2-3 min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Read out one sentence that uses Clear Paragraphs.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One idea, clearly.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Display answers on MWB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7200" b="1" i="0">
                <a:solidFill>
                  <a:srgbClr val="1A1A1A"/>
                </a:solidFill>
                <a:latin typeface="Calibri"/>
              </a:rPr>
              <a:t>Clear Paragraphs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80160" y="617220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   ·   3-5 min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3800" b="1" i="0">
                <a:solidFill>
                  <a:srgbClr val="1A1A1A"/>
                </a:solidFill>
                <a:latin typeface="Calibri"/>
              </a:rPr>
              <a:t>Read and use Clear Paragraphs from Paragraph Town, pp.55–57.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21945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sz="5400" b="1" i="0">
                <a:solidFill>
                  <a:srgbClr val="1A1A1A"/>
                </a:solidFill>
                <a:latin typeface="Calibri"/>
              </a:rPr>
              <a:t>Sixty seconds — what do you remember?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Words we will use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T2 CLEAR = who is reading does not have to work it out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A clear paragraph carries one idea and does not make who is reading work.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6263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800" b="0" i="0">
                <a:solidFill>
                  <a:srgbClr val="8A6D3B"/>
                </a:solidFill>
                <a:latin typeface="Calibri"/>
              </a:rPr>
              <a:t>Retrieval on MWB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 i="0">
                <a:solidFill>
                  <a:srgbClr val="1A1A1A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280160" y="155448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80160" y="2304288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400" b="1" i="0">
                <a:solidFill>
                  <a:srgbClr val="1F5CA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80160" y="3054096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280160" y="3803904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280160" y="4553712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80160" y="5303520"/>
            <a:ext cx="96313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400" b="0" i="0">
                <a:solidFill>
                  <a:srgbClr val="9AA8B6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7200" b="1" i="0">
                <a:solidFill>
                  <a:srgbClr val="1A1A1A"/>
                </a:solidFill>
                <a:latin typeface="Calibri"/>
              </a:rPr>
              <a:t>The test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2286000"/>
            <a:ext cx="10545775" cy="914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0" i="0">
                <a:solidFill>
                  <a:srgbClr val="1A1A1A"/>
                </a:solidFill>
                <a:latin typeface="Calibri"/>
              </a:rPr>
              <a:t>“What is the one idea here?”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