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p.60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Different Kinds of Paragraphs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one sentence that uses Different Kinds of Paragraphs.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Different jobs, different shapes.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Different Kinds of Paragraphs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Different Kinds of Paragraphs from Paragraph Town, pp.75–75.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EXPLAIN = make something understood · T3 DESCRIBE = make something seen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Paragraphs that explain, describe or argue are built differently.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is this paragraph trying to do?”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