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un-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pre-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“Which of these is closer to what I mean?”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5, p.64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re- is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 is another way to say again.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Use the frame as often as you need it today.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academic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re-  —  again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Abbreviations and affixes — meet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re- is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The re- is re-.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academic words. Target: 2 paragraphs. A + means more than one sentence in that slot. Use the frame as often as you need it today.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We had to rewrite the plan.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re-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re-.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beginning and the ending change the word.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Match 7 academic words to their everyday partners and use each in a sentence frame.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PRECISE = exactly right, not nearly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You have met these and used them; now you choose between them.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re-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