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5, p.65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Write one summary sentence for a full page of notes.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Prove your summary covers the bottom of the page.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One sentence, the whole page.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Summary that covers the whole page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one summary sentence that covers every part of the page.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summary that misses the end of the page is not a summary.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“Does my sentence cover the bottom of the page too?”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