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Orderly Paragraphs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Orderly Paragraphs.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it in the order who is reading needs.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Orderly Paragraphs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Orderly Paragraphs from Paragraph Town, pp.85–85.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orderly paragraph puts what who is reading needs first, first.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my reader need to know before the next sentence makes sense?”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