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un-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pre-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re-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again.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re-  —  again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re-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re- is re-.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2 paragraphs.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had to rewrite the plan.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re-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re-.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Build the word you need from parts you know.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7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PRECISE = exactly right, not nearly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