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p.68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Plan it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ROAD MAP = the plan that shows what goes 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road map names what goes in each part before a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goes in this box?”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