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p.69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what the whole piece is about.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opening paragraph tells who is reading what the piece will do.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opening say what this whole piece is about?”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