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p.70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One box, one paragraph.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Each box of the road map becomes one paragraph with its own topic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this paragraph have one idea, and is it the box's idea?”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