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5, p.71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draft the ending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Close the loop you opened.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Draft the ending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ending returns to what the opening promised.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my ending answer my opening?”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