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Interactive Modeling 1 of 7 — Describe what you will model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Interactive Modeling 2 of 7 — Model it — silent and slow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5, p.72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revise for language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Revising changes words. Editing fixes mistakes.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Revise for language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REVISE = make the writing better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Revision improves the language; editing corrects errors — two jobs, in that order.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“Is this a better word, or just a correct one?”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