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5, p.73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edit and publish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Check the list, and only the list.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Edit and publish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EDIT = fix the mistakes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Editing checks a short list of things the class has actually been taught.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“Have I checked the list — and only the list?”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