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p.74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second piece starts from what the first one taught you.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Planning a second piece begins by naming one thing to do better than last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one thing am I doing differently this time?”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