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p.75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Outline two short texts into one set of notes. Mark where they disagree.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Name one place the sources disagreed.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Two sources, one set of notes.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Notes from two 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Combine notes from two texts into one outline.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SOURCE = where a fact came from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Notes from two texts are merged by idea, and where they disagree is marked.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“Where do my two sources not agree?”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