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Writing — Day 37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C0392B"/>
                </a:solidFill>
                <a:latin typeface="Calibri"/>
              </a:rPr>
              <a:t>-able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The test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“Which of these is closer to what I mean?”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   ·   5-6 min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Writing Book 5, p.76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   ·   4-5 min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If you need it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The -ment is ___.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32004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___ is another way to say the thing that happens.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41148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Use the frame as often as you need it today.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1. MATCH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Draw a line from each academic word to the everyday word that means about the same.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32004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Like this: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41148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-ment  —  the thing that happens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2. CHOOSE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Fill each gap with the right word. Word bank: 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Abbreviations and affixes — meet the words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3. FRAME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Finish each sentence.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32004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Like this: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41148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The -ment is ___.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50292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→ The -ment is -ment.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4. PRODUCE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Write your own sentences using the academic words. Target: 2 paragraphs. A + means more than one sentence in that slot. Use the frame as often as you need it today.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32004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Like this: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41148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The measurement was exact.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50292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(uses -ment — and it does real work)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   ·   2-3 min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Say one sentence using -ment.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One ending can turn a verb into a thing.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   ·   3-5 min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800" b="1" i="0">
                <a:solidFill>
                  <a:srgbClr val="1A1A1A"/>
                </a:solidFill>
                <a:latin typeface="Calibri"/>
              </a:rPr>
              <a:t>Match 7 academic words to their everyday partners and use each in a sentence frame.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Words we will use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T2 PRECISE = exactly right, not nearly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What we will do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You have met these and used them; now you choose between them.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C0392B"/>
                </a:solidFill>
                <a:latin typeface="Calibri"/>
              </a:rPr>
              <a:t>-ment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C0392B"/>
                </a:solidFill>
                <a:latin typeface="Calibri"/>
              </a:rPr>
              <a:t>-tion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