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-tion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-able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-ment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the thing that happens.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-ment  —  the thing that happens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-ment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-ment is -ment.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2 paragraphs.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measurement was exact.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-ment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-ment.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parts and you can read the word.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7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PRECISE = exactly right, not nearly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-ment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