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6, p.40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Set up a page and take notes on a short passage.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Confirm every feature is present.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You already own this page. Prove it once.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This year's page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Set up the notebook to this year's standard.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Heading, margin and three-level notes are habit by now; today only confirms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“Did setting up my page cost me any thought at all?”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