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p.41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notes on a passage read once. Add margin questions after.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Name one thing you had to leave out.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Pen down for the paragraph. One line at the end of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Notes at reading speed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hierarchical notes while reading, without pausing to format.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PARAPHRASE = the same thing said in your own words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Usable notes from a text read once, at the speed it is actually read.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I write while I was still reading?”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