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p.46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Correctness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Correctness.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Fix what can be checked before judging what cannot.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Correctness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Correctness from Essay Voyage, pp.1–5.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MECHANICS = spelling, punctuation and the rules with answers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Correctness is the layer of an essay that has right answers — so it is dealt with first and got out of the way.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something I can CHECK, or something I have to judge?”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