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10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6, p.49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In your notebook: apply Structure to three sentences of your own, double-spaced.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out one sentence that uses Structure.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An essay has parts, and each part has one job.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Structure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and use Structure from Essay Voyage, pp.23–27.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T3 STRUCTURE = the arrangement of the parts and their order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Structure is the arrangement of the parts, decided before any sentence is written.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“What is this paragraph FOR?”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