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p.51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Outline a short argument. The claim goes at level I.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line you marked as the claim.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claim is what they want you to believe. Support is what they offer.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Notes on an argument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Map a claim and its support at the right levels.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CLAIM = what the writer wants you to believe · T3 EVIDENCE = what is offered to make you believe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Notes on an argument keep the claim and its support at different levels.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what they think, or what they offer to prove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